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6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7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8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0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1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2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3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14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5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6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17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9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notesSlides/notesSlide20.xml" ContentType="application/vnd.openxmlformats-officedocument.presentationml.notesSlide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656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C45F3-F774-4B5B-B0DA-73B187639B13}" v="3" dt="2022-06-20T09:35:22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undo custSel modSld">
      <pc:chgData name="Dominique RIGHETTO" userId="512fe077-82ad-424c-88a3-15e852b5861d" providerId="ADAL" clId="{765C45F3-F774-4B5B-B0DA-73B187639B13}" dt="2022-06-20T09:37:14.395" v="151" actId="1076"/>
      <pc:docMkLst>
        <pc:docMk/>
      </pc:docMkLst>
      <pc:sldChg chg="addSp modSp mod modNotesTx">
        <pc:chgData name="Dominique RIGHETTO" userId="512fe077-82ad-424c-88a3-15e852b5861d" providerId="ADAL" clId="{765C45F3-F774-4B5B-B0DA-73B187639B13}" dt="2022-06-20T09:37:14.395" v="151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0T09:36:39.148" v="149" actId="207"/>
          <ac:spMkLst>
            <pc:docMk/>
            <pc:sldMk cId="2586058810" sldId="256"/>
            <ac:spMk id="10" creationId="{86C7B7C1-8619-C9E0-F4FE-60D2B0D12916}"/>
          </ac:spMkLst>
        </pc:spChg>
        <pc:picChg chg="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6" creationId="{90A2455B-8A35-5500-46B7-F3CD9A0A4ABF}"/>
          </ac:picMkLst>
        </pc:picChg>
        <pc:picChg chg="mod">
          <ac:chgData name="Dominique RIGHETTO" userId="512fe077-82ad-424c-88a3-15e852b5861d" providerId="ADAL" clId="{765C45F3-F774-4B5B-B0DA-73B187639B13}" dt="2022-06-20T09:37:14.395" v="151" actId="1076"/>
          <ac:picMkLst>
            <pc:docMk/>
            <pc:sldMk cId="2586058810" sldId="256"/>
            <ac:picMk id="8" creationId="{6C4268C6-F38E-9B77-8F95-A64FD4CF5841}"/>
          </ac:picMkLst>
        </pc:picChg>
        <pc:picChg chg="add 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9" creationId="{98DE0B1E-797B-8FDB-547F-975EA409951D}"/>
          </ac:picMkLst>
        </pc:picChg>
        <pc:picChg chg="add mod">
          <ac:chgData name="Dominique RIGHETTO" userId="512fe077-82ad-424c-88a3-15e852b5861d" providerId="ADAL" clId="{765C45F3-F774-4B5B-B0DA-73B187639B13}" dt="2022-06-20T09:36:58.772" v="150" actId="12788"/>
          <ac:picMkLst>
            <pc:docMk/>
            <pc:sldMk cId="2586058810" sldId="256"/>
            <ac:picMk id="12" creationId="{941E411F-758A-BC06-756E-903FE7F890EE}"/>
          </ac:picMkLst>
        </pc:picChg>
        <pc:picChg chg="add mod">
          <ac:chgData name="Dominique RIGHETTO" userId="512fe077-82ad-424c-88a3-15e852b5861d" providerId="ADAL" clId="{765C45F3-F774-4B5B-B0DA-73B187639B13}" dt="2022-06-20T09:36:58.772" v="150" actId="12788"/>
          <ac:picMkLst>
            <pc:docMk/>
            <pc:sldMk cId="2586058810" sldId="256"/>
            <ac:picMk id="14" creationId="{84E00328-511C-99D0-49C3-824AE13BE37F}"/>
          </ac:picMkLst>
        </pc:picChg>
      </pc:sldChg>
      <pc:sldChg chg="modSp mod">
        <pc:chgData name="Dominique RIGHETTO" userId="512fe077-82ad-424c-88a3-15e852b5861d" providerId="ADAL" clId="{765C45F3-F774-4B5B-B0DA-73B187639B13}" dt="2022-06-08T11:55:59.921" v="10" actId="20577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  <a:p>
            <a:r>
              <a:rPr lang="en-US" dirty="0"/>
              <a:t>Section 1 to 3 must be finished at max 7 minutes on the 25 minutes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18.png"/><Relationship Id="rId26" Type="http://schemas.openxmlformats.org/officeDocument/2006/relationships/hyperlink" Target="https://luxembourg.voxxeddays.com/en/" TargetMode="External"/><Relationship Id="rId3" Type="http://schemas.openxmlformats.org/officeDocument/2006/relationships/tags" Target="../tags/tag3.xml"/><Relationship Id="rId21" Type="http://schemas.openxmlformats.org/officeDocument/2006/relationships/image" Target="../media/image21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17.png"/><Relationship Id="rId25" Type="http://schemas.openxmlformats.org/officeDocument/2006/relationships/image" Target="../media/image23.png"/><Relationship Id="rId2" Type="http://schemas.openxmlformats.org/officeDocument/2006/relationships/tags" Target="../tags/tag2.xml"/><Relationship Id="rId16" Type="http://schemas.openxmlformats.org/officeDocument/2006/relationships/hyperlink" Target="https://github.com/righettod/voxxeddays-lux-2022" TargetMode="External"/><Relationship Id="rId20" Type="http://schemas.openxmlformats.org/officeDocument/2006/relationships/image" Target="../media/image2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hyperlink" Target="https://creativecommons.org/licenses/by-sa/4.0/" TargetMode="External"/><Relationship Id="rId5" Type="http://schemas.openxmlformats.org/officeDocument/2006/relationships/tags" Target="../tags/tag5.xml"/><Relationship Id="rId15" Type="http://schemas.openxmlformats.org/officeDocument/2006/relationships/hyperlink" Target="https://righettod.eu/" TargetMode="External"/><Relationship Id="rId23" Type="http://schemas.openxmlformats.org/officeDocument/2006/relationships/image" Target="../media/image22.png"/><Relationship Id="rId28" Type="http://schemas.openxmlformats.org/officeDocument/2006/relationships/image" Target="../media/image25.png"/><Relationship Id="rId10" Type="http://schemas.openxmlformats.org/officeDocument/2006/relationships/tags" Target="../tags/tag10.xml"/><Relationship Id="rId19" Type="http://schemas.openxmlformats.org/officeDocument/2006/relationships/image" Target="../media/image1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twitter.com/righettod" TargetMode="External"/><Relationship Id="rId22" Type="http://schemas.openxmlformats.org/officeDocument/2006/relationships/hyperlink" Target="https://excellium-services.com/" TargetMode="External"/><Relationship Id="rId27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27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image" Target="../media/image40.jp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image" Target="../media/image39.jpg"/><Relationship Id="rId5" Type="http://schemas.openxmlformats.org/officeDocument/2006/relationships/tags" Target="../tags/tag67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6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73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4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88.xml"/><Relationship Id="rId10" Type="http://schemas.openxmlformats.org/officeDocument/2006/relationships/image" Target="../media/image43.png"/><Relationship Id="rId4" Type="http://schemas.openxmlformats.org/officeDocument/2006/relationships/tags" Target="../tags/tag87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7.png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47.png"/><Relationship Id="rId5" Type="http://schemas.openxmlformats.org/officeDocument/2006/relationships/tags" Target="../tags/tag95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94.xml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6.png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48.png"/><Relationship Id="rId5" Type="http://schemas.openxmlformats.org/officeDocument/2006/relationships/tags" Target="../tags/tag101.xml"/><Relationship Id="rId10" Type="http://schemas.openxmlformats.org/officeDocument/2006/relationships/image" Target="../media/image47.png"/><Relationship Id="rId4" Type="http://schemas.openxmlformats.org/officeDocument/2006/relationships/tags" Target="../tags/tag100.xml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7.png"/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8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47.png"/><Relationship Id="rId5" Type="http://schemas.openxmlformats.org/officeDocument/2006/relationships/tags" Target="../tags/tag107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6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5.png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48.png"/><Relationship Id="rId5" Type="http://schemas.openxmlformats.org/officeDocument/2006/relationships/tags" Target="../tags/tag113.xml"/><Relationship Id="rId10" Type="http://schemas.openxmlformats.org/officeDocument/2006/relationships/image" Target="../media/image47.png"/><Relationship Id="rId4" Type="http://schemas.openxmlformats.org/officeDocument/2006/relationships/tags" Target="../tags/tag112.xml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1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7.png"/><Relationship Id="rId5" Type="http://schemas.openxmlformats.org/officeDocument/2006/relationships/tags" Target="../tags/tag16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5.xml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7.png"/><Relationship Id="rId2" Type="http://schemas.openxmlformats.org/officeDocument/2006/relationships/tags" Target="../tags/tag121.xml"/><Relationship Id="rId16" Type="http://schemas.openxmlformats.org/officeDocument/2006/relationships/image" Target="../media/image51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tags" Target="../tags/tag130.xml"/><Relationship Id="rId5" Type="http://schemas.openxmlformats.org/officeDocument/2006/relationships/tags" Target="../tags/tag124.xml"/><Relationship Id="rId15" Type="http://schemas.openxmlformats.org/officeDocument/2006/relationships/image" Target="../media/image50.png"/><Relationship Id="rId10" Type="http://schemas.openxmlformats.org/officeDocument/2006/relationships/tags" Target="../tags/tag129.xml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../media/image53.png"/><Relationship Id="rId5" Type="http://schemas.openxmlformats.org/officeDocument/2006/relationships/tags" Target="../tags/tag139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38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4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image" Target="../media/image56.png"/><Relationship Id="rId5" Type="http://schemas.openxmlformats.org/officeDocument/2006/relationships/tags" Target="../tags/tag146.xml"/><Relationship Id="rId10" Type="http://schemas.openxmlformats.org/officeDocument/2006/relationships/image" Target="../media/image55.png"/><Relationship Id="rId4" Type="http://schemas.openxmlformats.org/officeDocument/2006/relationships/tags" Target="../tags/tag145.xml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57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image" Target="../media/image54.png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5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7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59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58.png"/><Relationship Id="rId5" Type="http://schemas.openxmlformats.org/officeDocument/2006/relationships/tags" Target="../tags/tag161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0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7.png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59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image" Target="../media/image58.png"/><Relationship Id="rId5" Type="http://schemas.openxmlformats.org/officeDocument/2006/relationships/tags" Target="../tags/tag168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7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73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5.xml"/><Relationship Id="rId10" Type="http://schemas.openxmlformats.org/officeDocument/2006/relationships/image" Target="../media/image27.png"/><Relationship Id="rId4" Type="http://schemas.openxmlformats.org/officeDocument/2006/relationships/tags" Target="../tags/tag174.xml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78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82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28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9.xml"/><Relationship Id="rId16" Type="http://schemas.openxmlformats.org/officeDocument/2006/relationships/image" Target="../media/image27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2.xml"/><Relationship Id="rId15" Type="http://schemas.openxmlformats.org/officeDocument/2006/relationships/image" Target="../media/image30.png"/><Relationship Id="rId10" Type="http://schemas.openxmlformats.org/officeDocument/2006/relationships/tags" Target="../tags/tag27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image" Target="../media/image61.png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4.xml"/><Relationship Id="rId15" Type="http://schemas.openxmlformats.org/officeDocument/2006/relationships/image" Target="../media/image63.png"/><Relationship Id="rId10" Type="http://schemas.openxmlformats.org/officeDocument/2006/relationships/tags" Target="../tags/tag199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0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10" Type="http://schemas.openxmlformats.org/officeDocument/2006/relationships/image" Target="../media/image27.png"/><Relationship Id="rId4" Type="http://schemas.openxmlformats.org/officeDocument/2006/relationships/tags" Target="../tags/tag203.xml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08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6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65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15.xml"/><Relationship Id="rId15" Type="http://schemas.openxmlformats.org/officeDocument/2006/relationships/image" Target="../media/image27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14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20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21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224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71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linkedin.com/in/julienehrhart/" TargetMode="External"/><Relationship Id="rId5" Type="http://schemas.openxmlformats.org/officeDocument/2006/relationships/tags" Target="../tags/tag226.xml"/><Relationship Id="rId10" Type="http://schemas.openxmlformats.org/officeDocument/2006/relationships/hyperlink" Target="https://www.linkedin.com/in/righettoa/" TargetMode="External"/><Relationship Id="rId4" Type="http://schemas.openxmlformats.org/officeDocument/2006/relationships/tags" Target="../tags/tag225.xml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29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32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33.png"/><Relationship Id="rId4" Type="http://schemas.openxmlformats.org/officeDocument/2006/relationships/tags" Target="../tags/tag31.xm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6.xml"/><Relationship Id="rId7" Type="http://schemas.openxmlformats.org/officeDocument/2006/relationships/diagramLayout" Target="../diagrams/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7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27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35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4.png"/><Relationship Id="rId5" Type="http://schemas.openxmlformats.org/officeDocument/2006/relationships/tags" Target="../tags/tag42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1.xml"/><Relationship Id="rId10" Type="http://schemas.openxmlformats.org/officeDocument/2006/relationships/diagramLayout" Target="../diagrams/layout2.xml"/><Relationship Id="rId4" Type="http://schemas.openxmlformats.org/officeDocument/2006/relationships/tags" Target="../tags/tag50.xml"/><Relationship Id="rId9" Type="http://schemas.openxmlformats.org/officeDocument/2006/relationships/diagramData" Target="../diagrams/data2.xm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5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6.xm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10" Type="http://schemas.openxmlformats.org/officeDocument/2006/relationships/image" Target="../media/image38.png"/><Relationship Id="rId4" Type="http://schemas.openxmlformats.org/officeDocument/2006/relationships/tags" Target="../tags/tag60.xm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4"/>
              </a:rPr>
              <a:t>@righettod</a:t>
            </a:r>
            <a:endParaRPr lang="en-US" dirty="0"/>
          </a:p>
          <a:p>
            <a:r>
              <a:rPr lang="en-US" dirty="0">
                <a:hlinkClick r:id="rId15"/>
              </a:rPr>
              <a:t>righettod.eu</a:t>
            </a:r>
            <a:endParaRPr lang="en-US" dirty="0"/>
          </a:p>
          <a:p>
            <a:r>
              <a:rPr lang="en-US" dirty="0">
                <a:hlinkClick r:id="rId16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2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376155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238143" y="5650520"/>
            <a:ext cx="2867097" cy="35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#voxxed_lu #httpsec_headers </a:t>
            </a:r>
          </a:p>
        </p:txBody>
      </p:sp>
      <p:pic>
        <p:nvPicPr>
          <p:cNvPr id="8" name="Picture 7">
            <a:hlinkClick r:id="rId24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6414328" y="6002329"/>
            <a:ext cx="778711" cy="274319"/>
          </a:xfrm>
          <a:prstGeom prst="rect">
            <a:avLst/>
          </a:prstGeom>
        </p:spPr>
      </p:pic>
      <p:pic>
        <p:nvPicPr>
          <p:cNvPr id="9" name="Picture 8">
            <a:hlinkClick r:id="rId26"/>
            <a:extLst>
              <a:ext uri="{FF2B5EF4-FFF2-40B4-BE49-F238E27FC236}">
                <a16:creationId xmlns:a16="http://schemas.microsoft.com/office/drawing/2014/main" id="{98DE0B1E-797B-8FDB-547F-975EA409951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53134" y="456521"/>
            <a:ext cx="1800296" cy="63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00328-511C-99D0-49C3-824AE13BE37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6085056" y="5676549"/>
            <a:ext cx="256075" cy="2560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1E411F-758A-BC06-756E-903FE7F890E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85056" y="6026102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88133" y="4957471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7" y="1526774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340790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392439"/>
            <a:ext cx="383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</a:t>
            </a:r>
          </a:p>
          <a:p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9508280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0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1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1176</TotalTime>
  <Words>3235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2022-06-20T09:37:23Z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